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F7EB453-A674-494F-A4B9-BE808C1C45E8}"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7EB453-A674-494F-A4B9-BE808C1C45E8}"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7EB453-A674-494F-A4B9-BE808C1C45E8}"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7EB453-A674-494F-A4B9-BE808C1C45E8}"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7EB453-A674-494F-A4B9-BE808C1C45E8}"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F7EB453-A674-494F-A4B9-BE808C1C45E8}"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F7EB453-A674-494F-A4B9-BE808C1C45E8}" type="datetimeFigureOut">
              <a:rPr lang="en-AU" smtClean="0"/>
              <a:pPr/>
              <a:t>3/08/2011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F7EB453-A674-494F-A4B9-BE808C1C45E8}" type="datetimeFigureOut">
              <a:rPr lang="en-AU" smtClean="0"/>
              <a:pPr/>
              <a:t>3/08/2011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7EB453-A674-494F-A4B9-BE808C1C45E8}" type="datetimeFigureOut">
              <a:rPr lang="en-AU" smtClean="0"/>
              <a:pPr/>
              <a:t>3/08/2011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7EB453-A674-494F-A4B9-BE808C1C45E8}"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7EB453-A674-494F-A4B9-BE808C1C45E8}"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A0B581-FCF4-4380-A87B-73D236B1B221}"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7EB453-A674-494F-A4B9-BE808C1C45E8}" type="datetimeFigureOut">
              <a:rPr lang="en-AU" smtClean="0"/>
              <a:pPr/>
              <a:t>3/08/2011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0B581-FCF4-4380-A87B-73D236B1B22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Friends parties</a:t>
            </a:r>
            <a:endParaRPr lang="en-AU" dirty="0"/>
          </a:p>
        </p:txBody>
      </p:sp>
      <p:sp>
        <p:nvSpPr>
          <p:cNvPr id="3" name="Subtitle 2"/>
          <p:cNvSpPr>
            <a:spLocks noGrp="1"/>
          </p:cNvSpPr>
          <p:nvPr>
            <p:ph type="subTitle" idx="1"/>
          </p:nvPr>
        </p:nvSpPr>
        <p:spPr/>
        <p:txBody>
          <a:bodyPr/>
          <a:lstStyle/>
          <a:p>
            <a:r>
              <a:rPr lang="en-AU" dirty="0" smtClean="0"/>
              <a:t>By James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Program Files\Microsoft Office\Media\CntCD1\ClipArt7\j0301512.wmf"/>
          <p:cNvPicPr>
            <a:picLocks noChangeAspect="1" noChangeArrowheads="1"/>
          </p:cNvPicPr>
          <p:nvPr/>
        </p:nvPicPr>
        <p:blipFill>
          <a:blip r:embed="rId3" cstate="print"/>
          <a:srcRect/>
          <a:stretch>
            <a:fillRect/>
          </a:stretch>
        </p:blipFill>
        <p:spPr bwMode="auto">
          <a:xfrm>
            <a:off x="0" y="260648"/>
            <a:ext cx="9144000" cy="6858000"/>
          </a:xfrm>
          <a:prstGeom prst="rect">
            <a:avLst/>
          </a:prstGeom>
          <a:noFill/>
        </p:spPr>
      </p:pic>
      <p:sp>
        <p:nvSpPr>
          <p:cNvPr id="2" name="Title 1"/>
          <p:cNvSpPr>
            <a:spLocks noGrp="1"/>
          </p:cNvSpPr>
          <p:nvPr>
            <p:ph type="title"/>
          </p:nvPr>
        </p:nvSpPr>
        <p:spPr>
          <a:xfrm>
            <a:off x="467544" y="332656"/>
            <a:ext cx="8229600" cy="1143000"/>
          </a:xfrm>
        </p:spPr>
        <p:txBody>
          <a:bodyPr/>
          <a:lstStyle/>
          <a:p>
            <a:r>
              <a:rPr lang="en-AU" dirty="0" smtClean="0">
                <a:solidFill>
                  <a:schemeClr val="accent6"/>
                </a:solidFill>
              </a:rPr>
              <a:t>Jordan’s Party</a:t>
            </a:r>
            <a:endParaRPr lang="en-AU" dirty="0">
              <a:solidFill>
                <a:schemeClr val="accent6"/>
              </a:solidFill>
            </a:endParaRPr>
          </a:p>
        </p:txBody>
      </p:sp>
      <p:sp>
        <p:nvSpPr>
          <p:cNvPr id="5" name="Content Placeholder 4"/>
          <p:cNvSpPr>
            <a:spLocks noGrp="1"/>
          </p:cNvSpPr>
          <p:nvPr>
            <p:ph idx="1"/>
          </p:nvPr>
        </p:nvSpPr>
        <p:spPr/>
        <p:txBody>
          <a:bodyPr>
            <a:normAutofit lnSpcReduction="10000"/>
          </a:bodyPr>
          <a:lstStyle/>
          <a:p>
            <a:r>
              <a:rPr lang="en-AU" dirty="0" smtClean="0"/>
              <a:t> </a:t>
            </a:r>
            <a:r>
              <a:rPr lang="en-AU" dirty="0" smtClean="0">
                <a:solidFill>
                  <a:schemeClr val="accent6"/>
                </a:solidFill>
              </a:rPr>
              <a:t>On Saturday me and Ben went to Jordan's house for his party with other people Kate, Angela and Alex first we played hide and seek then everyone tried to give me, Ben and Jordan a birthday bash the </a:t>
            </a:r>
            <a:r>
              <a:rPr lang="en-AU" dirty="0" err="1">
                <a:solidFill>
                  <a:schemeClr val="accent6"/>
                </a:solidFill>
              </a:rPr>
              <a:t>B</a:t>
            </a:r>
            <a:r>
              <a:rPr lang="en-AU" dirty="0" err="1" smtClean="0">
                <a:solidFill>
                  <a:schemeClr val="accent6"/>
                </a:solidFill>
              </a:rPr>
              <a:t>’day</a:t>
            </a:r>
            <a:r>
              <a:rPr lang="en-AU" dirty="0" smtClean="0">
                <a:solidFill>
                  <a:schemeClr val="accent6"/>
                </a:solidFill>
              </a:rPr>
              <a:t> boys won </a:t>
            </a:r>
            <a:r>
              <a:rPr lang="en-AU" dirty="0" err="1" smtClean="0">
                <a:solidFill>
                  <a:schemeClr val="accent6"/>
                </a:solidFill>
              </a:rPr>
              <a:t>yay</a:t>
            </a:r>
            <a:r>
              <a:rPr lang="en-AU" dirty="0" smtClean="0">
                <a:solidFill>
                  <a:schemeClr val="accent6"/>
                </a:solidFill>
              </a:rPr>
              <a:t> then we went to see Harry </a:t>
            </a:r>
            <a:r>
              <a:rPr lang="en-AU" dirty="0">
                <a:solidFill>
                  <a:schemeClr val="accent6"/>
                </a:solidFill>
              </a:rPr>
              <a:t>P</a:t>
            </a:r>
            <a:r>
              <a:rPr lang="en-AU" dirty="0" smtClean="0">
                <a:solidFill>
                  <a:schemeClr val="accent6"/>
                </a:solidFill>
              </a:rPr>
              <a:t>otter and the Deathly </a:t>
            </a:r>
            <a:r>
              <a:rPr lang="en-AU" dirty="0">
                <a:solidFill>
                  <a:schemeClr val="accent6"/>
                </a:solidFill>
              </a:rPr>
              <a:t>H</a:t>
            </a:r>
            <a:r>
              <a:rPr lang="en-AU" dirty="0" smtClean="0">
                <a:solidFill>
                  <a:schemeClr val="accent6"/>
                </a:solidFill>
              </a:rPr>
              <a:t>allows part2  it was awesome!!!!!!!!!! When we got home we played </a:t>
            </a:r>
            <a:r>
              <a:rPr lang="en-AU" dirty="0" err="1">
                <a:solidFill>
                  <a:schemeClr val="accent6"/>
                </a:solidFill>
              </a:rPr>
              <a:t>M</a:t>
            </a:r>
            <a:r>
              <a:rPr lang="en-AU" dirty="0" err="1" smtClean="0">
                <a:solidFill>
                  <a:schemeClr val="accent6"/>
                </a:solidFill>
              </a:rPr>
              <a:t>inecraft</a:t>
            </a:r>
            <a:r>
              <a:rPr lang="en-AU" dirty="0" smtClean="0">
                <a:solidFill>
                  <a:schemeClr val="accent6"/>
                </a:solidFill>
              </a:rPr>
              <a:t> on the Good </a:t>
            </a:r>
            <a:r>
              <a:rPr lang="en-AU" dirty="0">
                <a:solidFill>
                  <a:schemeClr val="accent6"/>
                </a:solidFill>
              </a:rPr>
              <a:t>G</a:t>
            </a:r>
            <a:r>
              <a:rPr lang="en-AU" dirty="0" smtClean="0">
                <a:solidFill>
                  <a:schemeClr val="accent6"/>
                </a:solidFill>
              </a:rPr>
              <a:t>ame SP’s  world then everyone went home     </a:t>
            </a:r>
            <a:endParaRPr lang="en-AU" dirty="0">
              <a:solidFill>
                <a:schemeClr val="accent6"/>
              </a:solidFill>
            </a:endParaRPr>
          </a:p>
        </p:txBody>
      </p:sp>
      <p:pic>
        <p:nvPicPr>
          <p:cNvPr id="6" name="hornsh04.wav">
            <a:hlinkClick r:id="" action="ppaction://media"/>
          </p:cNvPr>
          <p:cNvPicPr>
            <a:picLocks noRot="1" noChangeAspect="1"/>
          </p:cNvPicPr>
          <p:nvPr>
            <a:wavAudioFile r:embed="rId1" name="hornsh04.wav"/>
          </p:nvPr>
        </p:nvPicPr>
        <p:blipFill>
          <a:blip r:embed="rId4" cstate="print"/>
          <a:stretch>
            <a:fillRect/>
          </a:stretch>
        </p:blipFill>
        <p:spPr>
          <a:xfrm>
            <a:off x="7740352" y="692696"/>
            <a:ext cx="504056" cy="448816"/>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08"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Program Files\Microsoft Office\Media\CntCD1\ClipArt2\j0230906.wmf"/>
          <p:cNvPicPr>
            <a:picLocks noChangeAspect="1" noChangeArrowheads="1"/>
          </p:cNvPicPr>
          <p:nvPr/>
        </p:nvPicPr>
        <p:blipFill>
          <a:blip r:embed="rId3" cstate="print"/>
          <a:srcRect/>
          <a:stretch>
            <a:fillRect/>
          </a:stretch>
        </p:blipFill>
        <p:spPr bwMode="auto">
          <a:xfrm>
            <a:off x="0" y="-99392"/>
            <a:ext cx="9252520" cy="7213395"/>
          </a:xfrm>
          <a:prstGeom prst="rect">
            <a:avLst/>
          </a:prstGeom>
          <a:noFill/>
        </p:spPr>
      </p:pic>
      <p:sp>
        <p:nvSpPr>
          <p:cNvPr id="2" name="Title 1"/>
          <p:cNvSpPr>
            <a:spLocks noGrp="1"/>
          </p:cNvSpPr>
          <p:nvPr>
            <p:ph type="title"/>
          </p:nvPr>
        </p:nvSpPr>
        <p:spPr/>
        <p:txBody>
          <a:bodyPr/>
          <a:lstStyle/>
          <a:p>
            <a:r>
              <a:rPr lang="en-AU" dirty="0" err="1" smtClean="0"/>
              <a:t>Harry’s</a:t>
            </a:r>
            <a:r>
              <a:rPr lang="en-AU" dirty="0" smtClean="0"/>
              <a:t> Party</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The next day Winston, Geordie, Dom, Nick, Louis, Chris M, Nathan, </a:t>
            </a:r>
            <a:r>
              <a:rPr lang="en-AU" dirty="0"/>
              <a:t>A</a:t>
            </a:r>
            <a:r>
              <a:rPr lang="en-AU" dirty="0" smtClean="0"/>
              <a:t>ndreaus, Ben and me we went to Foresthill amf bowling. In the first game of the first team Andreaus won on. Our team in the first game </a:t>
            </a:r>
            <a:r>
              <a:rPr lang="en-AU" dirty="0"/>
              <a:t>N</a:t>
            </a:r>
            <a:r>
              <a:rPr lang="en-AU" dirty="0" smtClean="0"/>
              <a:t>ick won. In the second game on the first team Nathan won. </a:t>
            </a:r>
            <a:r>
              <a:rPr lang="en-AU" dirty="0"/>
              <a:t>O</a:t>
            </a:r>
            <a:r>
              <a:rPr lang="en-AU" dirty="0" smtClean="0"/>
              <a:t>n our team in the second game Chris won by three </a:t>
            </a:r>
            <a:r>
              <a:rPr lang="en-AU" dirty="0"/>
              <a:t>I</a:t>
            </a:r>
            <a:r>
              <a:rPr lang="en-AU" dirty="0" smtClean="0"/>
              <a:t> came second. Then we had food we had hotdogs hardly anyone finished them. Then we had a mnm fight they were yummy then we had cake it was delicious then we got to tokens to play on  the machines. Then Geordie took us home. </a:t>
            </a:r>
            <a:endParaRPr lang="en-AU" dirty="0"/>
          </a:p>
        </p:txBody>
      </p:sp>
      <p:pic>
        <p:nvPicPr>
          <p:cNvPr id="5" name="prtyhn02.wav">
            <a:hlinkClick r:id="" action="ppaction://media"/>
          </p:cNvPr>
          <p:cNvPicPr>
            <a:picLocks noRot="1" noChangeAspect="1"/>
          </p:cNvPicPr>
          <p:nvPr>
            <a:wavAudioFile r:embed="rId1" name="prtyhn02.wav"/>
          </p:nvPr>
        </p:nvPicPr>
        <p:blipFill>
          <a:blip r:embed="rId4" cstate="print"/>
          <a:stretch>
            <a:fillRect/>
          </a:stretch>
        </p:blipFill>
        <p:spPr>
          <a:xfrm>
            <a:off x="7308304" y="476672"/>
            <a:ext cx="720080" cy="57606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17"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208</Words>
  <Application>Microsoft Office PowerPoint</Application>
  <PresentationFormat>On-screen Show (4:3)</PresentationFormat>
  <Paragraphs>6</Paragraphs>
  <Slides>3</Slides>
  <Notes>0</Notes>
  <HiddenSlides>0</HiddenSlides>
  <MMClips>2</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Friends parties</vt:lpstr>
      <vt:lpstr>Jordan’s Party</vt:lpstr>
      <vt:lpstr>Harry’s Party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Friends parties</dc:title>
  <dc:creator>Education</dc:creator>
  <cp:lastModifiedBy>Education</cp:lastModifiedBy>
  <cp:revision>7</cp:revision>
  <dcterms:created xsi:type="dcterms:W3CDTF">2011-07-17T23:47:54Z</dcterms:created>
  <dcterms:modified xsi:type="dcterms:W3CDTF">2011-08-03T05:24:02Z</dcterms:modified>
</cp:coreProperties>
</file>